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61" r:id="rId5"/>
    <p:sldId id="263" r:id="rId6"/>
    <p:sldId id="259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5BF2-8948-8A41-A78C-E8F66968AA65}" type="datetimeFigureOut">
              <a:rPr lang="en-US" smtClean="0"/>
              <a:pPr/>
              <a:t>7/30/11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FB74-3078-0B44-A0BE-F1950B6E5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5BF2-8948-8A41-A78C-E8F66968AA65}" type="datetimeFigureOut">
              <a:rPr lang="en-US" smtClean="0"/>
              <a:pPr/>
              <a:t>7/30/11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FB74-3078-0B44-A0BE-F1950B6E5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5BF2-8948-8A41-A78C-E8F66968AA65}" type="datetimeFigureOut">
              <a:rPr lang="en-US" smtClean="0"/>
              <a:pPr/>
              <a:t>7/30/11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FB74-3078-0B44-A0BE-F1950B6E5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5BF2-8948-8A41-A78C-E8F66968AA65}" type="datetimeFigureOut">
              <a:rPr lang="en-US" smtClean="0"/>
              <a:pPr/>
              <a:t>7/30/11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FB74-3078-0B44-A0BE-F1950B6E5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5BF2-8948-8A41-A78C-E8F66968AA65}" type="datetimeFigureOut">
              <a:rPr lang="en-US" smtClean="0"/>
              <a:pPr/>
              <a:t>7/30/11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FB74-3078-0B44-A0BE-F1950B6E5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5BF2-8948-8A41-A78C-E8F66968AA65}" type="datetimeFigureOut">
              <a:rPr lang="en-US" smtClean="0"/>
              <a:pPr/>
              <a:t>7/30/11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FB74-3078-0B44-A0BE-F1950B6E5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5BF2-8948-8A41-A78C-E8F66968AA65}" type="datetimeFigureOut">
              <a:rPr lang="en-US" smtClean="0"/>
              <a:pPr/>
              <a:t>7/30/11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FB74-3078-0B44-A0BE-F1950B6E5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5BF2-8948-8A41-A78C-E8F66968AA65}" type="datetimeFigureOut">
              <a:rPr lang="en-US" smtClean="0"/>
              <a:pPr/>
              <a:t>7/30/11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FB74-3078-0B44-A0BE-F1950B6E5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5BF2-8948-8A41-A78C-E8F66968AA65}" type="datetimeFigureOut">
              <a:rPr lang="en-US" smtClean="0"/>
              <a:pPr/>
              <a:t>7/30/11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FB74-3078-0B44-A0BE-F1950B6E5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5BF2-8948-8A41-A78C-E8F66968AA65}" type="datetimeFigureOut">
              <a:rPr lang="en-US" smtClean="0"/>
              <a:pPr/>
              <a:t>7/30/11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FB74-3078-0B44-A0BE-F1950B6E5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05BF2-8948-8A41-A78C-E8F66968AA65}" type="datetimeFigureOut">
              <a:rPr lang="en-US" smtClean="0"/>
              <a:pPr/>
              <a:t>7/30/11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BFB74-3078-0B44-A0BE-F1950B6E5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05BF2-8948-8A41-A78C-E8F66968AA65}" type="datetimeFigureOut">
              <a:rPr lang="en-US" smtClean="0"/>
              <a:pPr/>
              <a:t>7/30/11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ABFB74-3078-0B44-A0BE-F1950B6E5B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MongoDB</a:t>
            </a:r>
            <a:r>
              <a:rPr lang="en-US" dirty="0" smtClean="0"/>
              <a:t> for Haskell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Tony </a:t>
            </a:r>
            <a:r>
              <a:rPr lang="en-US" dirty="0" err="1" smtClean="0"/>
              <a:t>Hannan</a:t>
            </a:r>
            <a:endParaRPr lang="en-US" dirty="0" smtClean="0"/>
          </a:p>
          <a:p>
            <a:r>
              <a:rPr lang="en-US" dirty="0" smtClean="0"/>
              <a:t>tony@10gen.com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err="1" smtClean="0"/>
              <a:t>MongoDB</a:t>
            </a:r>
            <a:r>
              <a:rPr lang="en-US" dirty="0" smtClean="0"/>
              <a:t> (“</a:t>
            </a:r>
            <a:r>
              <a:rPr lang="en-US" dirty="0" err="1" smtClean="0"/>
              <a:t>NoSQL</a:t>
            </a:r>
            <a:r>
              <a:rPr lang="en-US" dirty="0" smtClean="0"/>
              <a:t>”)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Scalability</a:t>
            </a:r>
          </a:p>
          <a:p>
            <a:pPr lvl="1"/>
            <a:r>
              <a:rPr lang="en-US" dirty="0" smtClean="0"/>
              <a:t>No joins, no transactions</a:t>
            </a:r>
          </a:p>
          <a:p>
            <a:pPr lvl="2"/>
            <a:r>
              <a:rPr lang="en-US" dirty="0" err="1" smtClean="0"/>
              <a:t>Denormalized</a:t>
            </a:r>
            <a:r>
              <a:rPr lang="en-US" dirty="0" smtClean="0"/>
              <a:t> data (documents)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7467" y="3642872"/>
            <a:ext cx="44450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MongoDB</a:t>
            </a:r>
            <a:r>
              <a:rPr lang="en-US" dirty="0" smtClean="0"/>
              <a:t> data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Database = [Collection]</a:t>
            </a:r>
          </a:p>
          <a:p>
            <a:r>
              <a:rPr lang="en-US" dirty="0" smtClean="0"/>
              <a:t>Collection = [Document]</a:t>
            </a:r>
          </a:p>
          <a:p>
            <a:r>
              <a:rPr lang="en-US" dirty="0" smtClean="0"/>
              <a:t>Document = [Field]</a:t>
            </a:r>
          </a:p>
          <a:p>
            <a:r>
              <a:rPr lang="en-US" dirty="0" smtClean="0"/>
              <a:t>Field = (Label, Value)</a:t>
            </a:r>
          </a:p>
          <a:p>
            <a:r>
              <a:rPr lang="en-US" dirty="0" smtClean="0"/>
              <a:t>Value = primitive | Document | [Value]</a:t>
            </a:r>
          </a:p>
          <a:p>
            <a:pPr lvl="1"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 lvl="1">
              <a:buNone/>
            </a:pPr>
            <a:r>
              <a:rPr lang="en-US" dirty="0" smtClean="0">
                <a:solidFill>
                  <a:srgbClr val="0000FF"/>
                </a:solidFill>
              </a:rPr>
              <a:t>[“name” =: “Mike”,</a:t>
            </a:r>
          </a:p>
          <a:p>
            <a:pPr lvl="1">
              <a:buNone/>
            </a:pPr>
            <a:r>
              <a:rPr lang="en-US" dirty="0" smtClean="0">
                <a:solidFill>
                  <a:srgbClr val="0000FF"/>
                </a:solidFill>
              </a:rPr>
              <a:t> “</a:t>
            </a:r>
            <a:r>
              <a:rPr lang="en-US" dirty="0" err="1" smtClean="0">
                <a:solidFill>
                  <a:srgbClr val="0000FF"/>
                </a:solidFill>
              </a:rPr>
              <a:t>addr</a:t>
            </a:r>
            <a:r>
              <a:rPr lang="en-US" dirty="0" smtClean="0">
                <a:solidFill>
                  <a:srgbClr val="0000FF"/>
                </a:solidFill>
              </a:rPr>
              <a:t>” =: [“city” =: “New York”, “state” =: “NY”],</a:t>
            </a:r>
          </a:p>
          <a:p>
            <a:pPr lvl="1">
              <a:buNone/>
            </a:pPr>
            <a:r>
              <a:rPr lang="en-US" dirty="0" smtClean="0">
                <a:solidFill>
                  <a:srgbClr val="0000FF"/>
                </a:solidFill>
              </a:rPr>
              <a:t> “scores” =: [10, 20, 35, 25] 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MongoDB</a:t>
            </a:r>
            <a:r>
              <a:rPr lang="en-US" dirty="0" smtClean="0"/>
              <a:t> query </a:t>
            </a:r>
            <a:r>
              <a:rPr lang="en-US" dirty="0" smtClean="0"/>
              <a:t>language (EDSL)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</a:t>
            </a:r>
            <a:r>
              <a:rPr lang="en-US" dirty="0" smtClean="0"/>
              <a:t>uery </a:t>
            </a:r>
            <a:r>
              <a:rPr lang="en-US" dirty="0" smtClean="0"/>
              <a:t>encoded in document</a:t>
            </a:r>
          </a:p>
          <a:p>
            <a:pPr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		select [“name” =: “Mike”] “</a:t>
            </a:r>
            <a:r>
              <a:rPr lang="en-US" sz="2400" dirty="0" err="1" smtClean="0">
                <a:solidFill>
                  <a:srgbClr val="0000FF"/>
                </a:solidFill>
              </a:rPr>
              <a:t>coll</a:t>
            </a:r>
            <a:r>
              <a:rPr lang="en-US" sz="2400" dirty="0" smtClean="0">
                <a:solidFill>
                  <a:srgbClr val="0000FF"/>
                </a:solidFill>
              </a:rPr>
              <a:t>”</a:t>
            </a:r>
          </a:p>
          <a:p>
            <a:pPr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		select [“name” =: </a:t>
            </a:r>
            <a:r>
              <a:rPr lang="en-US" sz="2400" dirty="0" err="1" smtClean="0">
                <a:solidFill>
                  <a:srgbClr val="0000FF"/>
                </a:solidFill>
              </a:rPr>
              <a:t>Regex</a:t>
            </a:r>
            <a:r>
              <a:rPr lang="en-US" sz="2400" dirty="0" smtClean="0">
                <a:solidFill>
                  <a:srgbClr val="0000FF"/>
                </a:solidFill>
              </a:rPr>
              <a:t> “</a:t>
            </a:r>
            <a:r>
              <a:rPr lang="en-US" sz="2400" dirty="0" err="1" smtClean="0">
                <a:solidFill>
                  <a:srgbClr val="0000FF"/>
                </a:solidFill>
              </a:rPr>
              <a:t>mik</a:t>
            </a:r>
            <a:r>
              <a:rPr lang="en-US" sz="2400" dirty="0" smtClean="0">
                <a:solidFill>
                  <a:srgbClr val="0000FF"/>
                </a:solidFill>
              </a:rPr>
              <a:t>” “</a:t>
            </a:r>
            <a:r>
              <a:rPr lang="en-US" sz="2400" dirty="0" err="1" smtClean="0">
                <a:solidFill>
                  <a:srgbClr val="0000FF"/>
                </a:solidFill>
              </a:rPr>
              <a:t>i</a:t>
            </a:r>
            <a:r>
              <a:rPr lang="en-US" sz="2400" dirty="0" smtClean="0">
                <a:solidFill>
                  <a:srgbClr val="0000FF"/>
                </a:solidFill>
              </a:rPr>
              <a:t>”] “</a:t>
            </a:r>
            <a:r>
              <a:rPr lang="en-US" sz="2400" dirty="0" err="1" smtClean="0">
                <a:solidFill>
                  <a:srgbClr val="0000FF"/>
                </a:solidFill>
              </a:rPr>
              <a:t>coll</a:t>
            </a:r>
            <a:r>
              <a:rPr lang="en-US" sz="2400" dirty="0" smtClean="0">
                <a:solidFill>
                  <a:srgbClr val="0000FF"/>
                </a:solidFill>
              </a:rPr>
              <a:t>”</a:t>
            </a:r>
          </a:p>
          <a:p>
            <a:pPr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		select [“</a:t>
            </a:r>
            <a:r>
              <a:rPr lang="en-US" sz="2400" dirty="0" err="1" smtClean="0">
                <a:solidFill>
                  <a:srgbClr val="0000FF"/>
                </a:solidFill>
              </a:rPr>
              <a:t>addr.state</a:t>
            </a:r>
            <a:r>
              <a:rPr lang="en-US" sz="2400" dirty="0" smtClean="0">
                <a:solidFill>
                  <a:srgbClr val="0000FF"/>
                </a:solidFill>
              </a:rPr>
              <a:t>” =: “NY”, “scores” =: [“$</a:t>
            </a:r>
            <a:r>
              <a:rPr lang="en-US" sz="2400" dirty="0" err="1" smtClean="0">
                <a:solidFill>
                  <a:srgbClr val="0000FF"/>
                </a:solidFill>
              </a:rPr>
              <a:t>gte</a:t>
            </a:r>
            <a:r>
              <a:rPr lang="en-US" sz="2400" dirty="0" smtClean="0">
                <a:solidFill>
                  <a:srgbClr val="0000FF"/>
                </a:solidFill>
              </a:rPr>
              <a:t>” =: 30]] “</a:t>
            </a:r>
            <a:r>
              <a:rPr lang="en-US" sz="2400" dirty="0" err="1" smtClean="0">
                <a:solidFill>
                  <a:srgbClr val="0000FF"/>
                </a:solidFill>
              </a:rPr>
              <a:t>coll</a:t>
            </a:r>
            <a:r>
              <a:rPr lang="en-US" sz="2400" dirty="0" smtClean="0">
                <a:solidFill>
                  <a:srgbClr val="0000FF"/>
                </a:solidFill>
              </a:rPr>
              <a:t>”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dirty="0" smtClean="0"/>
              <a:t>Update </a:t>
            </a:r>
            <a:r>
              <a:rPr lang="en-US" dirty="0" smtClean="0"/>
              <a:t>also encoded in document</a:t>
            </a:r>
          </a:p>
          <a:p>
            <a:pPr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	</a:t>
            </a:r>
            <a:r>
              <a:rPr lang="en-US" sz="2400" dirty="0" smtClean="0">
                <a:solidFill>
                  <a:srgbClr val="0000FF"/>
                </a:solidFill>
              </a:rPr>
              <a:t>	modify</a:t>
            </a:r>
          </a:p>
          <a:p>
            <a:pPr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			(select [“name” =: “Mike”] “</a:t>
            </a:r>
            <a:r>
              <a:rPr lang="en-US" sz="2400" dirty="0" err="1" smtClean="0">
                <a:solidFill>
                  <a:srgbClr val="0000FF"/>
                </a:solidFill>
              </a:rPr>
              <a:t>coll</a:t>
            </a:r>
            <a:r>
              <a:rPr lang="en-US" sz="2400" dirty="0" smtClean="0">
                <a:solidFill>
                  <a:srgbClr val="0000FF"/>
                </a:solidFill>
              </a:rPr>
              <a:t>”)</a:t>
            </a:r>
          </a:p>
          <a:p>
            <a:pPr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			[</a:t>
            </a:r>
            <a:r>
              <a:rPr lang="en-US" sz="2400" dirty="0" smtClean="0">
                <a:solidFill>
                  <a:srgbClr val="0000FF"/>
                </a:solidFill>
              </a:rPr>
              <a:t>“$push” </a:t>
            </a:r>
            <a:r>
              <a:rPr lang="en-US" sz="2400" dirty="0" smtClean="0">
                <a:solidFill>
                  <a:srgbClr val="0000FF"/>
                </a:solidFill>
              </a:rPr>
              <a:t>=: [</a:t>
            </a:r>
            <a:r>
              <a:rPr lang="en-US" sz="2400" dirty="0" smtClean="0">
                <a:solidFill>
                  <a:srgbClr val="0000FF"/>
                </a:solidFill>
              </a:rPr>
              <a:t>“scores” </a:t>
            </a:r>
            <a:r>
              <a:rPr lang="en-US" sz="2400" dirty="0" smtClean="0">
                <a:solidFill>
                  <a:srgbClr val="0000FF"/>
                </a:solidFill>
              </a:rPr>
              <a:t>=: 22]</a:t>
            </a:r>
            <a:r>
              <a:rPr lang="en-US" sz="2400" dirty="0" smtClean="0">
                <a:solidFill>
                  <a:srgbClr val="0000FF"/>
                </a:solidFill>
              </a:rPr>
              <a:t>]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indexes to speed up common queries</a:t>
            </a:r>
          </a:p>
          <a:p>
            <a:pPr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		index “</a:t>
            </a:r>
            <a:r>
              <a:rPr lang="en-US" sz="2400" dirty="0" err="1" smtClean="0">
                <a:solidFill>
                  <a:srgbClr val="0000FF"/>
                </a:solidFill>
              </a:rPr>
              <a:t>coll</a:t>
            </a:r>
            <a:r>
              <a:rPr lang="en-US" sz="2400" dirty="0" smtClean="0">
                <a:solidFill>
                  <a:srgbClr val="0000FF"/>
                </a:solidFill>
              </a:rPr>
              <a:t>” [“name” =: 1]</a:t>
            </a:r>
          </a:p>
          <a:p>
            <a:pPr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		index “</a:t>
            </a:r>
            <a:r>
              <a:rPr lang="en-US" sz="2400" dirty="0" err="1" smtClean="0">
                <a:solidFill>
                  <a:srgbClr val="0000FF"/>
                </a:solidFill>
              </a:rPr>
              <a:t>coll</a:t>
            </a:r>
            <a:r>
              <a:rPr lang="en-US" sz="2400" dirty="0" smtClean="0">
                <a:solidFill>
                  <a:srgbClr val="0000FF"/>
                </a:solidFill>
              </a:rPr>
              <a:t>” [“</a:t>
            </a:r>
            <a:r>
              <a:rPr lang="en-US" sz="2400" dirty="0" err="1" smtClean="0">
                <a:solidFill>
                  <a:srgbClr val="0000FF"/>
                </a:solidFill>
              </a:rPr>
              <a:t>addr.state</a:t>
            </a:r>
            <a:r>
              <a:rPr lang="en-US" sz="2400" dirty="0" smtClean="0">
                <a:solidFill>
                  <a:srgbClr val="0000FF"/>
                </a:solidFill>
              </a:rPr>
              <a:t>” =: 1, “scores” =: -1]</a:t>
            </a:r>
          </a:p>
          <a:p>
            <a:pPr>
              <a:buNone/>
            </a:pPr>
            <a:r>
              <a:rPr lang="en-US" dirty="0" smtClean="0">
                <a:solidFill>
                  <a:srgbClr val="0000FF"/>
                </a:solidFill>
              </a:rPr>
              <a:t>	</a:t>
            </a:r>
            <a:endParaRPr lang="en-US" sz="3600" dirty="0" smtClean="0">
              <a:solidFill>
                <a:srgbClr val="0000FF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MongoDB</a:t>
            </a:r>
            <a:r>
              <a:rPr lang="en-US" dirty="0" smtClean="0"/>
              <a:t> deployment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800" y="1600200"/>
            <a:ext cx="7264400" cy="42291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MongoDB</a:t>
            </a:r>
            <a:r>
              <a:rPr lang="en-US" dirty="0" smtClean="0"/>
              <a:t> driver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Client application uses </a:t>
            </a:r>
            <a:r>
              <a:rPr lang="en-US" dirty="0" err="1" smtClean="0"/>
              <a:t>MongoDB</a:t>
            </a:r>
            <a:r>
              <a:rPr lang="en-US" dirty="0" smtClean="0"/>
              <a:t> driver library</a:t>
            </a:r>
          </a:p>
          <a:p>
            <a:pPr lvl="1"/>
            <a:r>
              <a:rPr lang="en-US" dirty="0" smtClean="0"/>
              <a:t>Drivers exist for most languages</a:t>
            </a:r>
          </a:p>
          <a:p>
            <a:r>
              <a:rPr lang="en-US" dirty="0" smtClean="0"/>
              <a:t>Driver API</a:t>
            </a:r>
          </a:p>
          <a:p>
            <a:pPr lvl="1"/>
            <a:r>
              <a:rPr lang="en-US" dirty="0" smtClean="0"/>
              <a:t>Connection</a:t>
            </a:r>
          </a:p>
          <a:p>
            <a:pPr lvl="1"/>
            <a:r>
              <a:rPr lang="en-US" dirty="0" smtClean="0"/>
              <a:t>Query/Update</a:t>
            </a:r>
          </a:p>
          <a:p>
            <a:pPr lvl="1"/>
            <a:r>
              <a:rPr lang="en-US" dirty="0" smtClean="0"/>
              <a:t>Admin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303</Words>
  <Application>Microsoft Macintosh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MongoDB for Haskell</vt:lpstr>
      <vt:lpstr>Why MongoDB (“NoSQL”)</vt:lpstr>
      <vt:lpstr>MongoDB data model</vt:lpstr>
      <vt:lpstr>MongoDB query language (EDSL)</vt:lpstr>
      <vt:lpstr>Indexes</vt:lpstr>
      <vt:lpstr>MongoDB deployment</vt:lpstr>
      <vt:lpstr>MongoDB driver</vt:lpstr>
    </vt:vector>
  </TitlesOfParts>
  <Company>Gilt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MongoDB driver for Haskell</dc:title>
  <dc:creator>tony hannan</dc:creator>
  <cp:lastModifiedBy>tony hannan</cp:lastModifiedBy>
  <cp:revision>35</cp:revision>
  <dcterms:created xsi:type="dcterms:W3CDTF">2011-07-30T15:44:56Z</dcterms:created>
  <dcterms:modified xsi:type="dcterms:W3CDTF">2011-07-30T17:11:55Z</dcterms:modified>
</cp:coreProperties>
</file>